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65" r:id="rId4"/>
    <p:sldId id="266" r:id="rId5"/>
    <p:sldId id="267" r:id="rId6"/>
    <p:sldId id="268" r:id="rId7"/>
    <p:sldId id="269" r:id="rId8"/>
    <p:sldId id="273" r:id="rId9"/>
    <p:sldId id="270" r:id="rId10"/>
    <p:sldId id="256" r:id="rId11"/>
    <p:sldId id="258" r:id="rId12"/>
    <p:sldId id="257" r:id="rId13"/>
    <p:sldId id="261" r:id="rId14"/>
    <p:sldId id="259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6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6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3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9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0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7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7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7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144C-32BA-4E39-A216-6393A7E9EDCE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68FC8-3D61-497B-8C32-45A600D7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5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66904" y="3819832"/>
            <a:ext cx="4581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Helvetica Neue"/>
              </a:rPr>
              <a:t>Предмет </a:t>
            </a:r>
            <a:endParaRPr lang="ru-RU" b="1" dirty="0" smtClean="0">
              <a:latin typeface="Helvetica Neue"/>
            </a:endParaRPr>
          </a:p>
          <a:p>
            <a:r>
              <a:rPr lang="ru-RU" b="1" dirty="0" smtClean="0">
                <a:latin typeface="Helvetica Neue"/>
              </a:rPr>
              <a:t>«</a:t>
            </a:r>
            <a:r>
              <a:rPr lang="ru-RU" b="1" dirty="0">
                <a:latin typeface="Helvetica Neue"/>
              </a:rPr>
              <a:t>Слушание музыки</a:t>
            </a:r>
            <a:r>
              <a:rPr lang="ru-RU" b="1" dirty="0" smtClean="0">
                <a:latin typeface="Helvetica Neue"/>
              </a:rPr>
              <a:t>»</a:t>
            </a:r>
          </a:p>
          <a:p>
            <a:r>
              <a:rPr lang="ru-RU" b="1" dirty="0" smtClean="0">
                <a:latin typeface="Helvetica Neue"/>
              </a:rPr>
              <a:t> </a:t>
            </a:r>
            <a:r>
              <a:rPr lang="ru-RU" b="1" dirty="0">
                <a:latin typeface="Helvetica Neue"/>
              </a:rPr>
              <a:t>2 класс</a:t>
            </a:r>
          </a:p>
          <a:p>
            <a:r>
              <a:rPr lang="ru-RU" b="1" dirty="0">
                <a:latin typeface="Helvetica Neue"/>
              </a:rPr>
              <a:t>Презентацию </a:t>
            </a:r>
            <a:endParaRPr lang="ru-RU" b="1" dirty="0" smtClean="0">
              <a:latin typeface="Helvetica Neue"/>
            </a:endParaRPr>
          </a:p>
          <a:p>
            <a:r>
              <a:rPr lang="ru-RU" b="1" dirty="0" smtClean="0">
                <a:latin typeface="Helvetica Neue"/>
              </a:rPr>
              <a:t>выполнила</a:t>
            </a:r>
          </a:p>
          <a:p>
            <a:r>
              <a:rPr lang="ru-RU" b="1" dirty="0" smtClean="0">
                <a:latin typeface="Helvetica Neue"/>
              </a:rPr>
              <a:t>Осадчая </a:t>
            </a:r>
            <a:r>
              <a:rPr lang="ru-RU" b="1" dirty="0">
                <a:latin typeface="Helvetica Neue"/>
              </a:rPr>
              <a:t>А.А. </a:t>
            </a:r>
            <a:endParaRPr lang="ru-RU" b="1" dirty="0"/>
          </a:p>
        </p:txBody>
      </p:sp>
      <p:pic>
        <p:nvPicPr>
          <p:cNvPr id="1026" name="Picture 2" descr="https://bigslide.ru/images/38/37264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37" y="335910"/>
            <a:ext cx="8162515" cy="61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2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07" y="4215055"/>
            <a:ext cx="117097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Вы посмотрели фрагмент из мюзикла «Кошки» композитора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Эндрю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Уэббера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endParaRPr lang="ru-RU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раткое содержание.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ежегодный грандиозный кошачий бал собираются кошки из «Племени избранных» из разных уголков земли. Все они разные: породистые и беспородные, юные и старые, домашние любимцы и бездомные. Они собираются вместе, каждая кошка рассказывает о себе – чем же она так исключительна и за что её можно считать избранной. Финалом этого ежегодного бала должен стать выбор вожаком племени самого достойного представителя, который будет удостоен чести попасть в кошачий рай и возродиться к новой жизни на земле. </a:t>
            </a:r>
            <a:endParaRPr lang="ru-RU" b="1" dirty="0"/>
          </a:p>
        </p:txBody>
      </p:sp>
      <p:pic>
        <p:nvPicPr>
          <p:cNvPr id="2050" name="Picture 2" descr="http://www.danzadance.com/cats_musical/Cats_musica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37" y="394712"/>
            <a:ext cx="66198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838" y="4460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Мюзикл «Кошки» - одна из самых знаменитых постановок в мире. Это спектакль-рекордсмен, который получил несколько премий в номинации «Лучший мюзикл» и является самым «долгоиграющим» на английской и американской сценах театральным проектом.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http://img3.cache.netease.com/ent/2012/10/23/201210230805243b5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8" y="2431232"/>
            <a:ext cx="5699794" cy="41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82063" y="2529089"/>
            <a:ext cx="4940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Г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лавная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героиня – это кошка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Гризабелла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. Ее имя произошло от двух французских слов – «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гриз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» - серый и «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белла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» -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красавица, то есть Серая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красавица. Когда-то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Гризабелла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была самой красивой и очаровательной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кошкой.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Но она предала свое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племя   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и отправилась путешествовать по свету. И вот она, больная, старая, возвращается и попадает на бал. Несколько раз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Гризабелла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пытается уговорить кошек принять её,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но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всё напрасно. Отчаявшись,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Гризабелла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исполняет свою главную арию «Память» ("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Memory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"), в которой призывает всех помнить о прошлом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4983" y="1299411"/>
            <a:ext cx="522158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		Память</a:t>
            </a: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Дневной свет,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Посмотри на росу на подсолнухе,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 увядающую розу,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Розу, что умирает...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Словно подсолнух,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 хочу обратить свой лик к рассвету,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 я жду этого весь день...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Полночь,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 улиц не доносится ни звука,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Неужели луна забылась?.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Она одиноко улыбается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свете фонарей,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Увядшие листья кружатся у моих ног,</a:t>
            </a:r>
            <a:endParaRPr 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 ветер начинает стонать...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			         трек 3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3994" y="371219"/>
            <a:ext cx="9753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Перед вами текст арии. Вслушайтесь, проникнитесь этими словами. </a:t>
            </a:r>
          </a:p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Какую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музыку вы сочинили бы, если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бы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были композитором? </a:t>
            </a:r>
          </a:p>
        </p:txBody>
      </p:sp>
      <p:pic>
        <p:nvPicPr>
          <p:cNvPr id="4098" name="Picture 2" descr="http://1.bp.blogspot.com/_w6GL1DCUVfk/TEMjd86cRDI/AAAAAAAAFEw/-QcSUnjz4B4/s1600/tumblr_l5a50rM3uk1qcq2u2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94" y="1299411"/>
            <a:ext cx="3370727" cy="506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7448" y="442644"/>
            <a:ext cx="42898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Эта музыка напоминает оперную арию? Чем? </a:t>
            </a:r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Гризабелла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вложив все силы в исполнение этой песни, падает без сил и начинает лапками разгребать себе могилку.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На этот раз кошки начинают понимать, как одинока и несчастна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Гризабелла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и принимают ее обратно в племя.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Кошки понимают, что главное - уметь прощать, сострадать. Именно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Гризабеллу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кошки выбирают для путешествия на небо в кошачий рай, после которого её ожидает воскрешение. Мюзикл заканчивается общей радостью и восторгом по поводу происходящего.</a:t>
            </a:r>
            <a:endParaRPr lang="ru-RU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5122" name="Picture 2" descr="http://www.amalgama-lab.com/pict/bands/songs/c/c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9" y="753447"/>
            <a:ext cx="6477312" cy="53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2476" y="460372"/>
            <a:ext cx="73516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</a:rPr>
              <a:t>В Россию мюзиклы пришли из Америки в 60-е годы 20 века и быстро полюбились зрителям разных возрастов и различных музыкальных пристрастий.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</a:rPr>
              <a:t>Среди самых известных мюзиклов советской России являются: «Орфей и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</a:rPr>
              <a:t>Эвридика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» ,«Юнона и Авось», «Волк и семеро козлят на новый лад» А. Рыбникова, «Приключения кузнечика Кузи» Ю. Антонова, «Мэри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</a:rPr>
              <a:t>Поппинс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, до свиданья!» М. Дунаевского.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</a:rPr>
              <a:t>С другой стороны Российский мюзикл практически ровесник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</a:rPr>
              <a:t>Бродвейского</a:t>
            </a:r>
            <a:r>
              <a:rPr lang="ru-RU" sz="2400" b="1" i="0" dirty="0" smtClean="0">
                <a:solidFill>
                  <a:srgbClr val="000000"/>
                </a:solidFill>
                <a:effectLst/>
              </a:rPr>
              <a:t>: «Веселые ребята», «Волга-Волга», «Приключение Буратино» - это тоже мюзиклы, только у нас их называли музыкальными фильмами. 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Вы послушаете песню о свободе из мюзикла «Остров сокровищ», который появился совсем недавно 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в 2012 году.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</a:rPr>
              <a:t>					</a:t>
            </a:r>
            <a:r>
              <a:rPr lang="ru-RU" dirty="0" smtClean="0">
                <a:solidFill>
                  <a:srgbClr val="000000"/>
                </a:solidFill>
              </a:rPr>
              <a:t>трек 4</a:t>
            </a:r>
          </a:p>
          <a:p>
            <a:r>
              <a:rPr lang="ru-RU" sz="2400" b="1" dirty="0"/>
              <a:t> </a:t>
            </a:r>
            <a:endParaRPr lang="ru-RU" sz="24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6146" name="Picture 2" descr="http://aivengo-t.ru/ostrov/img/persons/mal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9" y="346325"/>
            <a:ext cx="1898918" cy="285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862" y="3417385"/>
            <a:ext cx="33657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Владислав Маленко</a:t>
            </a:r>
          </a:p>
          <a:p>
            <a:r>
              <a:rPr lang="ru-RU" dirty="0"/>
              <a:t>Автор стихов и композитор</a:t>
            </a:r>
          </a:p>
          <a:p>
            <a:endParaRPr lang="ru-RU" dirty="0"/>
          </a:p>
          <a:p>
            <a:r>
              <a:rPr lang="ru-RU" dirty="0"/>
              <a:t>Родился 25 января 1971 г. в </a:t>
            </a:r>
            <a:r>
              <a:rPr lang="ru-RU" dirty="0" smtClean="0"/>
              <a:t>Москве. Актер </a:t>
            </a:r>
            <a:r>
              <a:rPr lang="ru-RU" dirty="0"/>
              <a:t>Московского театра на Таганке, режиссер, автор и ведущий популярных телепрограмм, военный корреспондент, член Союза Писателей и Союза театральных деятелей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35056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quot;Остров сокровищ&quot; 33 года спустя. История создания. Актеры и роли. Актеры и роли, остров сокрови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4" y="781276"/>
            <a:ext cx="7207083" cy="544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52229" y="1274580"/>
            <a:ext cx="375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Возможно кто-то из вас смотрел фильм «Остров сокровищ», созданный </a:t>
            </a:r>
          </a:p>
          <a:p>
            <a:r>
              <a:rPr lang="ru-RU" sz="2400" b="1" dirty="0"/>
              <a:t>в  1982 году.</a:t>
            </a:r>
            <a:br>
              <a:rPr lang="ru-RU" sz="2400" b="1" dirty="0"/>
            </a:br>
            <a:r>
              <a:rPr lang="ru-RU" sz="2400" b="1" dirty="0"/>
              <a:t>В основу сценария ленты был положен сюжет всемирно известной книги шотландского писателя Роберта Льюиса Стивенсона «Остров сокровищ» 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498" y="528429"/>
            <a:ext cx="8941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Домашнее задание: сочиняем мелодия для мюзикла «Теремок»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485" y="132383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Сказочница</a:t>
            </a:r>
          </a:p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За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лесочком, на опушке,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Чья-то спряталась избушка.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Не избушка, теремок,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Он не низок, не высок.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8823" y="327718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Helvetica Neue"/>
              </a:rPr>
              <a:t>Мышка: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Я – маленькая мышка,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Я по лесу бегу,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Ищу себе домишко,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Ищу, не нахожу,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4661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Припев для всех зверей</a:t>
            </a:r>
          </a:p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Что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за чудо – теремок?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Он не низок, не высок,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Кто же в тереме живёт,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Кто же терем стережёт?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75797" y="3277189"/>
            <a:ext cx="35438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Helvetica Neue"/>
              </a:rPr>
              <a:t>Лягушка: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Речка, мошки и трава,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Тёплый дождик, ква-ква-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ква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Я лягушка, я квакушка,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Полюбуйтесь на меня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74340" y="327718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Helvetica Neue"/>
              </a:rPr>
              <a:t>Зайка: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Что за чудо, вот так да!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Как же я попал сюда?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На полянке теремок,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Он не низок, не высок,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Из трубы идёт дымок,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Под окошечком пенёк,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В дверь тихонько постучу,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И хозяев позову.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15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03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Проверка домашнего задания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809" y="10378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Конкурс рассказов или сказок о музыке или </a:t>
            </a:r>
            <a:r>
              <a:rPr lang="ru-RU" dirty="0" smtClean="0"/>
              <a:t>музыкантах.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4809" y="1718025"/>
            <a:ext cx="920495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Однажды, опаздывая на концерт,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Никколо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Паганини нанял извозчика и был очень удивлен, когда тот вместо обычной платы назвал сумму в десять раз большую. На вопрос о причине извозчик ответил: «Вы ведь берете по 10 франков за билет с каждого, кто приходит слушать, как Вы играете на одной струне». Паганини ответил: «Хорошо, я заплачу Вам 10 франков, но только в том случае, если Вы довезете меня до театра на одном колесе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Моцарт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любил поспать. Его близкие придумали будить   композитора следующим образом. Нужно было сыграть хотя бы один аккорд. Моцарт тут же просыпался и начинал развивать тему дальше.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Как-то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сидя в театре,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итальянский композитор Россини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шепнул на ухо своему соседу: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Певец плох невероятно. Первый раз в жизни слышу такое ужасное пение.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Может быть, вам лучше пойти домой? - предложил сосед.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Никоим образом! У меня есть сведения, что в третьем действии героиня должна убить его. Я хотел бы дождаться этого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94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fisha.nyc/wp-content/uploads/2017/01/iStock_15578063_LARGE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8" y="1182019"/>
            <a:ext cx="10304476" cy="540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2171" y="446542"/>
            <a:ext cx="904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Сегодня я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приглашаю вас на прогулку по Бродвею. Кто знает что такое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родвей?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7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travel.ru/images2/2014/04/object229953/1-shutterstock_147648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" y="1526767"/>
            <a:ext cx="6438094" cy="48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4232" y="308045"/>
            <a:ext cx="11945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Бродвей – это не просто одна из улиц Нью-Йорка, 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а целый мир, яркий и удивительный.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56962" y="1377357"/>
            <a:ext cx="480765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Сложно поверить, что когда-то эта улица была простой тропой, извивающейся среди скал и болот. </a:t>
            </a:r>
          </a:p>
          <a:p>
            <a:endParaRPr lang="ru-RU" sz="800" b="1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Теперь ее окружают театры. </a:t>
            </a: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39 театров расположены вдоль Бродвея, и весь квартал благодаря этому назван "театральным". </a:t>
            </a:r>
          </a:p>
          <a:p>
            <a:endParaRPr lang="ru-RU" sz="800" b="1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А еще эта улица подарила миру мюзиклы – именно музыкальные постановки на Бродвее сделали этот жанр популярным по всему миру. А мюзикл это русское слово?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38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timeout.ru/pix/4482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" y="2095287"/>
            <a:ext cx="6579121" cy="438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0626" y="491025"/>
            <a:ext cx="105579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Мюзикл – это прекрасная сказка, подаренная нам 20 века, ставшая для многих людей жизнью, звездным часом.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Мюзикл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- (от английского слова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Musical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) – развлекательное представление, в котором соединяются различные жанры искусства. А как вы думаете, какие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это жанры?</a:t>
            </a:r>
            <a:endParaRPr lang="ru-RU" sz="20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0943" y="2177917"/>
            <a:ext cx="399424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мюзикле соединены формы эстрадного искусства, драматического тетра, балета, оперы, бытового танца и изобразительного искусства.</a:t>
            </a:r>
          </a:p>
          <a:p>
            <a:endParaRPr lang="ru-RU" sz="8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Мюзиклу подвластно многое: он может быть легкой комедией, может рассказать о жизни людей, может быть рок-оперой или существовать в классических традициях.</a:t>
            </a:r>
          </a:p>
        </p:txBody>
      </p:sp>
    </p:spTree>
    <p:extLst>
      <p:ext uri="{BB962C8B-B14F-4D97-AF65-F5344CB8AC3E}">
        <p14:creationId xmlns:p14="http://schemas.microsoft.com/office/powerpoint/2010/main" val="34875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id-podolsk.ru/images/catalog/5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5" y="1752624"/>
            <a:ext cx="7040879" cy="45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686" y="526180"/>
            <a:ext cx="11285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овременный мюзикл - это шоу, грандиозное и дорогое. Здесь все работают «как часы». 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Сотни артистов играют, танцуют и поют. Еще сотня людей управляет декорациями, светом и звуком.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51928" y="1526771"/>
            <a:ext cx="402608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Современный мюзикл – это театр «легкого» стиля, запоминающийся, звонкий, пронизанный острыми ритмами.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 в нем необычно – и музыка, и танцы, речь, жесты, костюмы, декорации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мюзикле играют универсальные актеры, которые должны уметь петь и танцевать и быть драматическими актерами одновременно.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этого они должны обладать соответствующей внешностью. Ведь 150 килограммовый певец в роли юного прекрасного героя – вещь в мюзикле невозможная.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Трек 1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09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2022" y="598771"/>
            <a:ext cx="75426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Жанр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мюзикла сформировался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в США, в конце 19 в., как развлекательное музыкально-театральное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зрелище.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Центром мирового мюзикла считается Бродвей, один из районов Нью-Йорка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Самые известные мировые мюзиклы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 Чикаго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и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Нотер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-дам де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Пари. А самый знаменитый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композитор - Эндрю Ллойд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Уэббер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автор таких шедевров, как «Кошки», «Призрак Оперы», «Иисус Христос – Суперзвезда», «Любовь никогда не умрёт» и других. Э. Л.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Уэббер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 праву считается королём современного музыкального театра. Композитор родился в семье профессиональных музыкантов и начал писать музыку в возрасте шести лет.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краткое содержание мюзикла ко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0" y="598771"/>
            <a:ext cx="2381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film.ru/sites/default/files/movies/posters/Cat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5" y="3721737"/>
            <a:ext cx="2286545" cy="27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9" y="394692"/>
            <a:ext cx="1137458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Roboto"/>
              </a:rPr>
              <a:t>1881 год. В здании Парижской Оперы обитает фантом. Когда призрак чуть не обрушил декорацию на голову оперной дивы, </a:t>
            </a:r>
            <a:r>
              <a:rPr lang="ru-RU" sz="2000" dirty="0" smtClean="0">
                <a:solidFill>
                  <a:srgbClr val="333333"/>
                </a:solidFill>
                <a:latin typeface="Roboto"/>
              </a:rPr>
              <a:t>она отказалась 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работать, и на её место приходит талантливая Кристин. Кристин верит, что ей покровительствует Ангел, научивший её петь и приносящий ей удачу. Фантом, услышав это, возмутился и вступил с девушкой в разговор.</a:t>
            </a:r>
          </a:p>
          <a:p>
            <a:r>
              <a:rPr lang="ru-RU" sz="2000" dirty="0">
                <a:solidFill>
                  <a:srgbClr val="333333"/>
                </a:solidFill>
                <a:latin typeface="Roboto"/>
              </a:rPr>
              <a:t>Призрак в маске впускает Кристин через портал в подземелье Оперы. В своих владениях он признаётся в любви и просит её остаться рядом с ним. Девушка, увидев куклу, точь-в-точь похожую на себя, падает в обморок. Очнувшись, она срывает с лица Призрака маску и обнаруживает его уродство. Мужчина понимает, что должен избавиться от неприятного облика, чтобы добиться взаимности.</a:t>
            </a:r>
          </a:p>
          <a:p>
            <a:r>
              <a:rPr lang="ru-RU" sz="2000" dirty="0">
                <a:solidFill>
                  <a:srgbClr val="333333"/>
                </a:solidFill>
                <a:latin typeface="Roboto"/>
              </a:rPr>
              <a:t>Призрак отправляет письма владельцам Оперы с требованиями дать Кристин главные роли и не сметь к ней приближаться. Но они отказались, и тогда во время постановки оперная дива, исполняющая главную партию, начинает квакать, а один из мужчин найден повешенным. </a:t>
            </a:r>
            <a:r>
              <a:rPr lang="ru-RU" sz="2000" dirty="0" smtClean="0">
                <a:solidFill>
                  <a:srgbClr val="333333"/>
                </a:solidFill>
                <a:latin typeface="Roboto"/>
              </a:rPr>
              <a:t>                            В 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Кристин влюбляется Рауль Де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Шаньи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, не верящий в рассказы про Призрака, и делает ей предложение. На бал в Опере приходит незнакомец в красной маске – это Призрак. Он отнимает обручальное кольцо и </a:t>
            </a:r>
            <a:r>
              <a:rPr lang="ru-RU" sz="2000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утаскивает Кристин в своё подземелье. Рауль бежит за ними, но Призрак связывает его своей удавкой и ставит перед девушкой выбор: жизнь жениха в обмен на её свободу. Призрак уверен, что дело только в его уродливом лице, тогда как Кристин убеждена, что его уродство – в душе. Пытаясь спасти любимого, она целует Призрака. Это пробуждает в нём сострадание, и он отпускает обоих</a:t>
            </a:r>
            <a:r>
              <a:rPr lang="ru-RU" sz="2000" dirty="0" smtClean="0">
                <a:solidFill>
                  <a:srgbClr val="333333"/>
                </a:solidFill>
                <a:latin typeface="Roboto"/>
              </a:rPr>
              <a:t>.         Трек 1</a:t>
            </a:r>
            <a:endParaRPr lang="ru-RU" sz="20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8983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34065" y="1238378"/>
            <a:ext cx="38486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Манера пения в мюзикле отличается от оперной. Это, скорее всего напевание, </a:t>
            </a:r>
          </a:p>
          <a:p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по-речевому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интонируемые отдельные слова, восклицания, выкрики, пение-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шопот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ru-RU" sz="20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танцующий хор в мюзикле – обычное явление.</a:t>
            </a:r>
          </a:p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Очень часто мелодии мюзиклов становятся очень популярными и запоминаются надолго.</a:t>
            </a: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Трек 2</a:t>
            </a:r>
            <a:endParaRPr lang="ru-RU" sz="2000" b="1" dirty="0"/>
          </a:p>
        </p:txBody>
      </p:sp>
      <p:pic>
        <p:nvPicPr>
          <p:cNvPr id="6146" name="Picture 2" descr="http://68.media.tumblr.com/tumblr_ls0akwAUkZ1qdfd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7" y="1071770"/>
            <a:ext cx="7374488" cy="47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1457</Words>
  <Application>Microsoft Office PowerPoint</Application>
  <PresentationFormat>Широкоэкранный</PresentationFormat>
  <Paragraphs>97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Roboto</vt:lpstr>
      <vt:lpstr>Tahoma</vt:lpstr>
      <vt:lpstr>Times New Roman</vt:lpstr>
      <vt:lpstr>Тема Office</vt:lpstr>
      <vt:lpstr>Презентация PowerPoint</vt:lpstr>
      <vt:lpstr>Проверка домашнего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31</cp:revision>
  <dcterms:created xsi:type="dcterms:W3CDTF">2017-06-26T09:25:14Z</dcterms:created>
  <dcterms:modified xsi:type="dcterms:W3CDTF">2020-02-12T12:47:35Z</dcterms:modified>
</cp:coreProperties>
</file>