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7" r:id="rId4"/>
    <p:sldId id="258" r:id="rId5"/>
    <p:sldId id="259" r:id="rId6"/>
    <p:sldId id="260" r:id="rId7"/>
    <p:sldId id="263" r:id="rId8"/>
    <p:sldId id="261" r:id="rId9"/>
    <p:sldId id="264" r:id="rId10"/>
    <p:sldId id="262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Дарья\Desktop\отчетный концерт\1614647934_65-p-muzikalnii-fon-dlya-fotoshopa-79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89" y="0"/>
            <a:ext cx="915118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547664" y="1052736"/>
            <a:ext cx="7272808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Отчетный концерт </a:t>
            </a:r>
          </a:p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отделения </a:t>
            </a:r>
          </a:p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духовых и ударных инструментов</a:t>
            </a:r>
            <a:endParaRPr lang="ru-RU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907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арья\Desktop\отчетный концерт\1614647934_65-p-muzikalnii-fon-dlya-fotoshopa-79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578" y="-37122"/>
            <a:ext cx="9540213" cy="7155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79326" y="646290"/>
            <a:ext cx="8124404" cy="563231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«Музыка воодушевляет весь мир, </a:t>
            </a:r>
          </a:p>
          <a:p>
            <a:pPr algn="ctr"/>
            <a:r>
              <a:rPr lang="ru-RU" sz="40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снабжает душу крыльями, </a:t>
            </a:r>
          </a:p>
          <a:p>
            <a:pPr algn="ctr"/>
            <a:r>
              <a:rPr lang="ru-RU" sz="40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способствует полету воображения; </a:t>
            </a:r>
          </a:p>
          <a:p>
            <a:pPr algn="ctr"/>
            <a:r>
              <a:rPr lang="ru-RU" sz="40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музыка придает жизнь </a:t>
            </a:r>
          </a:p>
          <a:p>
            <a:pPr algn="ctr"/>
            <a:r>
              <a:rPr lang="ru-RU" sz="40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и веселье всему существующему. </a:t>
            </a:r>
          </a:p>
          <a:p>
            <a:pPr algn="ctr"/>
            <a:r>
              <a:rPr lang="ru-RU" sz="40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Ее можно назвать воплощением </a:t>
            </a:r>
          </a:p>
          <a:p>
            <a:pPr algn="ctr"/>
            <a:r>
              <a:rPr lang="ru-RU" sz="40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всего прекрасного и </a:t>
            </a:r>
            <a:endParaRPr lang="ru-RU" sz="40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ru-RU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всего </a:t>
            </a:r>
            <a:r>
              <a:rPr lang="ru-RU" sz="40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возвышенного.»</a:t>
            </a:r>
          </a:p>
          <a:p>
            <a:pPr algn="ctr"/>
            <a:r>
              <a:rPr lang="ru-RU" sz="40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(Платон)</a:t>
            </a:r>
          </a:p>
        </p:txBody>
      </p:sp>
    </p:spTree>
    <p:extLst>
      <p:ext uri="{BB962C8B-B14F-4D97-AF65-F5344CB8AC3E}">
        <p14:creationId xmlns:p14="http://schemas.microsoft.com/office/powerpoint/2010/main" val="784574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Дарья\Desktop\отчетный концерт\tmpphpEIpsSH15729719965dc1a5dc05e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2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67894" y="46488"/>
            <a:ext cx="694132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Группа деревянных духовых</a:t>
            </a:r>
            <a:endParaRPr lang="ru-RU" sz="48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0684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Дарья\Desktop\отчетный концерт\1480538728.gif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63989" y="0"/>
            <a:ext cx="458407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БЛОКФЛЕЙТА</a:t>
            </a:r>
            <a:endParaRPr lang="ru-RU" sz="60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79712" y="930748"/>
            <a:ext cx="6336704" cy="563231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</a:rPr>
              <a:t>продольная флейта со свистковым устройством. Имеет семь игровых отверстий на лицевой стороне и одно на тыльной.</a:t>
            </a:r>
          </a:p>
          <a:p>
            <a:pPr algn="ctr"/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</a:endParaRPr>
          </a:p>
          <a:p>
            <a:pPr algn="ctr"/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</a:rPr>
              <a:t>Основной вид — </a:t>
            </a:r>
            <a:r>
              <a:rPr lang="ru-RU" sz="36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</a:rPr>
              <a:t>блокфлейта</a:t>
            </a:r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</a:rPr>
              <a:t>-сопрано с диапазоном до второй — ре четвёртой октавы. Длина около 33 см.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004" y="919241"/>
            <a:ext cx="7813196" cy="5850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920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Дарья\Desktop\отчетный концерт\istockphoto-186394413-1024x1024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568"/>
            <a:ext cx="913761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188640"/>
            <a:ext cx="29154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КЛАРНЕТ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7647" y="2132856"/>
            <a:ext cx="8424936" cy="4401205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 err="1">
                <a:ln w="11430"/>
                <a:solidFill>
                  <a:srgbClr val="FF0000"/>
                </a:solidFill>
              </a:rPr>
              <a:t>Кларне́т</a:t>
            </a:r>
            <a:r>
              <a:rPr lang="ru-RU" sz="2800" b="1" dirty="0">
                <a:ln w="11430"/>
                <a:solidFill>
                  <a:srgbClr val="FF0000"/>
                </a:solidFill>
              </a:rPr>
              <a:t> (итал. </a:t>
            </a:r>
            <a:r>
              <a:rPr lang="ru-RU" sz="2800" b="1" dirty="0" err="1">
                <a:ln w="11430"/>
                <a:solidFill>
                  <a:srgbClr val="FF0000"/>
                </a:solidFill>
              </a:rPr>
              <a:t>clarinetto</a:t>
            </a:r>
            <a:r>
              <a:rPr lang="ru-RU" sz="2800" b="1" dirty="0">
                <a:ln w="11430"/>
                <a:solidFill>
                  <a:srgbClr val="FF0000"/>
                </a:solidFill>
              </a:rPr>
              <a:t>, фр. </a:t>
            </a:r>
            <a:r>
              <a:rPr lang="ru-RU" sz="2800" b="1" dirty="0" err="1">
                <a:ln w="11430"/>
                <a:solidFill>
                  <a:srgbClr val="FF0000"/>
                </a:solidFill>
              </a:rPr>
              <a:t>clarinette</a:t>
            </a:r>
            <a:r>
              <a:rPr lang="ru-RU" sz="2800" b="1" dirty="0">
                <a:ln w="11430"/>
                <a:solidFill>
                  <a:srgbClr val="FF0000"/>
                </a:solidFill>
              </a:rPr>
              <a:t>, нем. </a:t>
            </a:r>
            <a:r>
              <a:rPr lang="ru-RU" sz="2800" b="1" dirty="0" err="1">
                <a:ln w="11430"/>
                <a:solidFill>
                  <a:srgbClr val="FF0000"/>
                </a:solidFill>
              </a:rPr>
              <a:t>Klarinette</a:t>
            </a:r>
            <a:r>
              <a:rPr lang="ru-RU" sz="2800" b="1" dirty="0">
                <a:ln w="11430"/>
                <a:solidFill>
                  <a:srgbClr val="FF0000"/>
                </a:solidFill>
              </a:rPr>
              <a:t>, англ. </a:t>
            </a:r>
            <a:r>
              <a:rPr lang="ru-RU" sz="2800" b="1" dirty="0" err="1">
                <a:ln w="11430"/>
                <a:solidFill>
                  <a:srgbClr val="FF0000"/>
                </a:solidFill>
              </a:rPr>
              <a:t>clarinet</a:t>
            </a:r>
            <a:r>
              <a:rPr lang="ru-RU" sz="2800" b="1" dirty="0">
                <a:ln w="11430"/>
                <a:solidFill>
                  <a:srgbClr val="FF0000"/>
                </a:solidFill>
              </a:rPr>
              <a:t> или </a:t>
            </a:r>
            <a:r>
              <a:rPr lang="ru-RU" sz="2800" b="1" dirty="0" err="1">
                <a:ln w="11430"/>
                <a:solidFill>
                  <a:srgbClr val="FF0000"/>
                </a:solidFill>
              </a:rPr>
              <a:t>clarionet</a:t>
            </a:r>
            <a:r>
              <a:rPr lang="ru-RU" sz="2800" b="1" dirty="0">
                <a:ln w="11430"/>
                <a:solidFill>
                  <a:srgbClr val="FF0000"/>
                </a:solidFill>
              </a:rPr>
              <a:t>) — язычковый деревянный духовой музыкальный инструмент с одинарной тростью. Был изобретён около 1700 года в Нюрнберге, в музыке активно используется со второй половины XVIII века. Применяется в самых разнообразных музыкальных жанрах и составах: в качестве сольного инструмента, в камерных ансамблях, симфонических и духовых оркестрах, народной музыке, на эстраде и в </a:t>
            </a:r>
            <a:r>
              <a:rPr lang="ru-RU" sz="2800" b="1" dirty="0" smtClean="0">
                <a:ln w="11430"/>
                <a:solidFill>
                  <a:srgbClr val="FF0000"/>
                </a:solidFill>
              </a:rPr>
              <a:t>джазе.</a:t>
            </a:r>
            <a:endParaRPr lang="ru-RU" sz="2800" b="1" cap="none" spc="0" dirty="0">
              <a:ln w="11430"/>
              <a:solidFill>
                <a:srgbClr val="FF0000"/>
              </a:solidFill>
            </a:endParaRPr>
          </a:p>
        </p:txBody>
      </p:sp>
      <p:pic>
        <p:nvPicPr>
          <p:cNvPr id="4099" name="Picture 3" descr="C:\Users\Дарья\Desktop\отчетный концерт\a2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88640"/>
            <a:ext cx="4279903" cy="6158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7689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Дарья\Desktop\отчетный концерт\s_dnem_znanij_saksofon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" y="-228600"/>
            <a:ext cx="92202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36233" y="16317"/>
            <a:ext cx="433490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САКСОФОН</a:t>
            </a:r>
            <a:endParaRPr lang="ru-RU" sz="6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1124313"/>
            <a:ext cx="7740352" cy="526297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Тростевой духовой музыкальный инструмент, по принципу </a:t>
            </a:r>
            <a:r>
              <a:rPr lang="ru-RU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звукоизвлечения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принадлежащий к семейству язычковых деревянных духовых музыкальных инструментов. Семейство саксофонов сконструировано в 1842 году бельгийским музыкальным мастером Адольфом Саксом и запатентовано им четыре года спустя. С середины XIX века саксофон используется в духовом оркестре, реже - в симфоническом, также в качестве солирующего инструмента в сопровождении оркестра. Является одним из основных инструментов джаза и родственных ему жанров, а также эстрадной музыки. Инструмент обладает полным и мощным звучанием, певучим тембром и большой технической 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подвижностью.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5123" name="Picture 3" descr="C:\Users\Дарья\Desktop\отчетный концерт\origina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907" y="1102965"/>
            <a:ext cx="7904633" cy="5656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2716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72649" y="4437112"/>
            <a:ext cx="8598701" cy="92333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ГРУППА МЕДНЫХ ДУХОВЫХ</a:t>
            </a:r>
            <a:endParaRPr lang="ru-RU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79764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Дарья\Desktop\отчетный концерт\Wind-Ensemble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22385"/>
            <a:ext cx="297555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ТРУБА</a:t>
            </a:r>
            <a:endParaRPr lang="ru-RU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8142" y="1317905"/>
            <a:ext cx="8479196" cy="529375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6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Медный духовой музыкальный инструмент </a:t>
            </a:r>
            <a:r>
              <a:rPr lang="ru-RU" sz="2600" b="1" cap="none" spc="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альтово</a:t>
            </a:r>
            <a:r>
              <a:rPr lang="ru-RU" sz="26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-сопранового регистра, самый высокий по звучанию среди медных духовых. С древнейших времён натуральная труба использовалась в качестве сигнального инструмента, примерно с XVII века вошла в состав оркестра. С изобретением механизма вентилей труба получила полный хроматический звукоряд и с середины XIX века стала полноценным инструментом классической музыки. Обладает ярким, блестящим тембром, используется как сольный инструмент или в симфоническом и духовом оркестрах, а также в джазе и других жанрах. Труба используется в разных музыкальных традициях, в том числе и </a:t>
            </a:r>
            <a:r>
              <a:rPr lang="ru-RU" sz="2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русской.</a:t>
            </a:r>
            <a:endParaRPr lang="ru-RU" sz="2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147" name="Picture 3" descr="C:\Users\Дарья\Desktop\отчетный концерт\1613466330_30-p-fon-dlya-prezentatsii-muzikalnii-stil-4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970" y="1317905"/>
            <a:ext cx="7865540" cy="5243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1257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Дарья\Desktop\отчетный концерт\i.jfif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404664"/>
            <a:ext cx="6226897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УДАРНЫЕ </a:t>
            </a:r>
          </a:p>
          <a:p>
            <a:pPr algn="ctr"/>
            <a:r>
              <a:rPr lang="ru-RU" sz="72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ИНСТРУМЕНТЫ</a:t>
            </a:r>
            <a:endParaRPr lang="ru-RU" sz="7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45056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Дарья\Desktop\отчетный концерт\1622166094_2-phonoteka_org-p-barabani-art-krasivo-3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569" y="0"/>
            <a:ext cx="9365097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355976" y="0"/>
            <a:ext cx="446776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БАРАБАНЫ</a:t>
            </a:r>
            <a:endParaRPr lang="ru-RU" sz="7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3858" y="1052736"/>
            <a:ext cx="8916241" cy="5509200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музыкальный инструмент из семейства </a:t>
            </a:r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ударных</a:t>
            </a:r>
            <a:endParaRPr lang="ru-RU" sz="2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endParaRPr lang="ru-RU" sz="2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ru-RU" sz="2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Распространён у большинства народов, используется в составе многих музыкальных ансамблей. Исполнитель на барабане — барабанщик.</a:t>
            </a:r>
          </a:p>
          <a:p>
            <a:pPr algn="ctr"/>
            <a:endParaRPr lang="ru-RU" sz="2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ru-RU" sz="2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Типичным представителем является мембранный барабан, состоящий из полого корпуса-резонатора определённой формы или рамы, на которую натянута кожаная или пластиковая мембрана. Её натяжением регулируется относительная высота звука. Корпус барабана производится из дерева, металла (стали, латуни), акрилового </a:t>
            </a:r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пластика </a:t>
            </a:r>
            <a:r>
              <a:rPr lang="ru-RU" sz="2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или даже </a:t>
            </a:r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глины</a:t>
            </a:r>
            <a:endParaRPr lang="ru-RU" sz="2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endParaRPr lang="ru-RU" sz="2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ru-RU" sz="2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Звук извлекают ударом по мембране деревянной колотушкой с мягким наконечником, палочкой, щётками, руками, а иногда и трением[6]. Для использования нескольких инструментов одновременно барабаны собираются в ударную установку.</a:t>
            </a:r>
            <a:endParaRPr lang="ru-RU" sz="2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7171" name="Picture 3" descr="C:\Users\Дарья\Desktop\отчетный концерт\1616771510_13-p-baraban-krasivo-1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88" y="1051550"/>
            <a:ext cx="7347181" cy="5510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5042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458</Words>
  <Application>Microsoft Office PowerPoint</Application>
  <PresentationFormat>Экран (4:3)</PresentationFormat>
  <Paragraphs>34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Дарья</dc:creator>
  <cp:lastModifiedBy>Дарья</cp:lastModifiedBy>
  <cp:revision>11</cp:revision>
  <dcterms:created xsi:type="dcterms:W3CDTF">2022-02-09T12:16:20Z</dcterms:created>
  <dcterms:modified xsi:type="dcterms:W3CDTF">2022-02-10T01:40:37Z</dcterms:modified>
</cp:coreProperties>
</file>